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9B59-CD20-45B4-9F76-81F6E99C48BE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E84E-1EF6-4B4E-A36B-CAAFCB0DB0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5956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9B59-CD20-45B4-9F76-81F6E99C48BE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E84E-1EF6-4B4E-A36B-CAAFCB0DB0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6899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9B59-CD20-45B4-9F76-81F6E99C48BE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E84E-1EF6-4B4E-A36B-CAAFCB0DB0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6869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9B59-CD20-45B4-9F76-81F6E99C48BE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E84E-1EF6-4B4E-A36B-CAAFCB0DB0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209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9B59-CD20-45B4-9F76-81F6E99C48BE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E84E-1EF6-4B4E-A36B-CAAFCB0DB0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6074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9B59-CD20-45B4-9F76-81F6E99C48BE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E84E-1EF6-4B4E-A36B-CAAFCB0DB0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2801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9B59-CD20-45B4-9F76-81F6E99C48BE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E84E-1EF6-4B4E-A36B-CAAFCB0DB0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4741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9B59-CD20-45B4-9F76-81F6E99C48BE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E84E-1EF6-4B4E-A36B-CAAFCB0DB0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5506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9B59-CD20-45B4-9F76-81F6E99C48BE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E84E-1EF6-4B4E-A36B-CAAFCB0DB0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4376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9B59-CD20-45B4-9F76-81F6E99C48BE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E84E-1EF6-4B4E-A36B-CAAFCB0DB0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0502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9B59-CD20-45B4-9F76-81F6E99C48BE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E84E-1EF6-4B4E-A36B-CAAFCB0DB0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524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69B59-CD20-45B4-9F76-81F6E99C48BE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5E84E-1EF6-4B4E-A36B-CAAFCB0DB0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705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62300" y="365126"/>
            <a:ext cx="5524500" cy="87449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педагога и наставника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1975" y="1419225"/>
            <a:ext cx="2524125" cy="3181350"/>
          </a:xfrm>
          <a:ln w="28575">
            <a:solidFill>
              <a:schemeClr val="bg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886325" y="1885950"/>
            <a:ext cx="4467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«Что может быть честнее и благороднее, как научить других тому, что сам наилучшим образом знаешь?»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54125" y="105687"/>
            <a:ext cx="2535526" cy="17802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199" y="4924425"/>
            <a:ext cx="3590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Галанцева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Михайловна,       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</a:p>
          <a:p>
            <a:pPr algn="ctr"/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квалификационной категории</a:t>
            </a:r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10149" y="3517166"/>
            <a:ext cx="3895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Башкаларга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зең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белгәнне ничек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өйрәтергә, нәрсә намуслырак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һәм затлырак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булырга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мөмкин?»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6725" y="6143625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Галанцева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</a:t>
            </a:r>
            <a:r>
              <a:rPr lang="ru-RU" sz="1600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Михайловна</a:t>
            </a:r>
            <a:r>
              <a:rPr lang="ru-RU" sz="1600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беренче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 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категорияле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тәрбияче</a:t>
            </a:r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45340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54</Words>
  <Application>Microsoft Office PowerPoint</Application>
  <PresentationFormat>Произвольный</PresentationFormat>
  <Paragraphs>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Год педагога и наставника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Год педагога и наставника</dc:title>
  <dc:creator>Пользователь</dc:creator>
  <cp:lastModifiedBy>Пчелки</cp:lastModifiedBy>
  <cp:revision>5</cp:revision>
  <dcterms:created xsi:type="dcterms:W3CDTF">2023-03-09T12:41:04Z</dcterms:created>
  <dcterms:modified xsi:type="dcterms:W3CDTF">2023-04-05T07:58:43Z</dcterms:modified>
</cp:coreProperties>
</file>